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9601200" cy="12801600" type="A3"/>
  <p:notesSz cx="6797675" cy="9926638"/>
  <p:defaultTextStyle>
    <a:defPPr>
      <a:defRPr lang="fi-FI"/>
    </a:defPPr>
    <a:lvl1pPr marL="0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1">
          <p15:clr>
            <a:srgbClr val="A4A3A4"/>
          </p15:clr>
        </p15:guide>
        <p15:guide id="2" pos="6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B4A49E-0595-4A94-B2E2-8FB784B50428}" v="4" dt="2023-04-27T14:15:30.816"/>
    <p1510:client id="{5DF3FE4A-B4EC-491A-B0D0-2713C29E8786}" v="87" dt="2023-04-26T18:05:49.716"/>
    <p1510:client id="{BA666615-853D-4E84-BB79-C787D48D2C93}" v="56" dt="2023-04-26T18:07:17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021"/>
        <p:guide pos="67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a Harle" userId="S::t2haje01@students.oamk.fi::cf59e245-c7ba-4199-8e50-f70528a07eb3" providerId="AD" clId="Web-{5DF3FE4A-B4EC-491A-B0D0-2713C29E8786}"/>
    <pc:docChg chg="modSld">
      <pc:chgData name="Jenna Harle" userId="S::t2haje01@students.oamk.fi::cf59e245-c7ba-4199-8e50-f70528a07eb3" providerId="AD" clId="Web-{5DF3FE4A-B4EC-491A-B0D0-2713C29E8786}" dt="2023-04-26T18:05:49.716" v="86" actId="20577"/>
      <pc:docMkLst>
        <pc:docMk/>
      </pc:docMkLst>
      <pc:sldChg chg="modSp">
        <pc:chgData name="Jenna Harle" userId="S::t2haje01@students.oamk.fi::cf59e245-c7ba-4199-8e50-f70528a07eb3" providerId="AD" clId="Web-{5DF3FE4A-B4EC-491A-B0D0-2713C29E8786}" dt="2023-04-26T18:05:49.716" v="86" actId="20577"/>
        <pc:sldMkLst>
          <pc:docMk/>
          <pc:sldMk cId="0" sldId="265"/>
        </pc:sldMkLst>
        <pc:spChg chg="mod">
          <ac:chgData name="Jenna Harle" userId="S::t2haje01@students.oamk.fi::cf59e245-c7ba-4199-8e50-f70528a07eb3" providerId="AD" clId="Web-{5DF3FE4A-B4EC-491A-B0D0-2713C29E8786}" dt="2023-04-26T18:05:49.716" v="86" actId="20577"/>
          <ac:spMkLst>
            <pc:docMk/>
            <pc:sldMk cId="0" sldId="265"/>
            <ac:spMk id="10" creationId="{00000000-0000-0000-0000-000000000000}"/>
          </ac:spMkLst>
        </pc:spChg>
      </pc:sldChg>
    </pc:docChg>
  </pc:docChgLst>
  <pc:docChgLst>
    <pc:chgData name="Jenna Harle" userId="S::t2haje01@students.oamk.fi::cf59e245-c7ba-4199-8e50-f70528a07eb3" providerId="AD" clId="Web-{38B4A49E-0595-4A94-B2E2-8FB784B50428}"/>
    <pc:docChg chg="modSld">
      <pc:chgData name="Jenna Harle" userId="S::t2haje01@students.oamk.fi::cf59e245-c7ba-4199-8e50-f70528a07eb3" providerId="AD" clId="Web-{38B4A49E-0595-4A94-B2E2-8FB784B50428}" dt="2023-04-27T14:15:30.816" v="3" actId="20577"/>
      <pc:docMkLst>
        <pc:docMk/>
      </pc:docMkLst>
      <pc:sldChg chg="modSp">
        <pc:chgData name="Jenna Harle" userId="S::t2haje01@students.oamk.fi::cf59e245-c7ba-4199-8e50-f70528a07eb3" providerId="AD" clId="Web-{38B4A49E-0595-4A94-B2E2-8FB784B50428}" dt="2023-04-27T14:15:30.816" v="3" actId="20577"/>
        <pc:sldMkLst>
          <pc:docMk/>
          <pc:sldMk cId="0" sldId="265"/>
        </pc:sldMkLst>
        <pc:spChg chg="mod">
          <ac:chgData name="Jenna Harle" userId="S::t2haje01@students.oamk.fi::cf59e245-c7ba-4199-8e50-f70528a07eb3" providerId="AD" clId="Web-{38B4A49E-0595-4A94-B2E2-8FB784B50428}" dt="2023-04-27T14:15:30.816" v="3" actId="20577"/>
          <ac:spMkLst>
            <pc:docMk/>
            <pc:sldMk cId="0" sldId="265"/>
            <ac:spMk id="10" creationId="{00000000-0000-0000-0000-000000000000}"/>
          </ac:spMkLst>
        </pc:spChg>
      </pc:sldChg>
    </pc:docChg>
  </pc:docChgLst>
  <pc:docChgLst>
    <pc:chgData name="Jenna Harle" userId="S::t2haje01@students.oamk.fi::cf59e245-c7ba-4199-8e50-f70528a07eb3" providerId="AD" clId="Web-{BA666615-853D-4E84-BB79-C787D48D2C93}"/>
    <pc:docChg chg="modSld">
      <pc:chgData name="Jenna Harle" userId="S::t2haje01@students.oamk.fi::cf59e245-c7ba-4199-8e50-f70528a07eb3" providerId="AD" clId="Web-{BA666615-853D-4E84-BB79-C787D48D2C93}" dt="2023-04-26T18:07:17.159" v="54" actId="20577"/>
      <pc:docMkLst>
        <pc:docMk/>
      </pc:docMkLst>
      <pc:sldChg chg="modSp">
        <pc:chgData name="Jenna Harle" userId="S::t2haje01@students.oamk.fi::cf59e245-c7ba-4199-8e50-f70528a07eb3" providerId="AD" clId="Web-{BA666615-853D-4E84-BB79-C787D48D2C93}" dt="2023-04-26T18:07:17.159" v="54" actId="20577"/>
        <pc:sldMkLst>
          <pc:docMk/>
          <pc:sldMk cId="0" sldId="265"/>
        </pc:sldMkLst>
        <pc:spChg chg="mod">
          <ac:chgData name="Jenna Harle" userId="S::t2haje01@students.oamk.fi::cf59e245-c7ba-4199-8e50-f70528a07eb3" providerId="AD" clId="Web-{BA666615-853D-4E84-BB79-C787D48D2C93}" dt="2023-04-26T18:07:17.159" v="54" actId="20577"/>
          <ac:spMkLst>
            <pc:docMk/>
            <pc:sldMk cId="0" sldId="265"/>
            <ac:spMk id="10" creationId="{00000000-0000-0000-0000-000000000000}"/>
          </ac:spMkLst>
        </pc:spChg>
        <pc:picChg chg="mod">
          <ac:chgData name="Jenna Harle" userId="S::t2haje01@students.oamk.fi::cf59e245-c7ba-4199-8e50-f70528a07eb3" providerId="AD" clId="Web-{BA666615-853D-4E84-BB79-C787D48D2C93}" dt="2023-04-26T18:07:06.909" v="53" actId="1076"/>
          <ac:picMkLst>
            <pc:docMk/>
            <pc:sldMk cId="0" sldId="265"/>
            <ac:picMk id="6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C9BF0-2C59-2C46-BBD9-7948B59DC01B}" type="datetime1">
              <a:rPr lang="fi-FI" smtClean="0"/>
              <a:pPr/>
              <a:t>27.4.2023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46C8D-04D7-9749-B301-C990981E0E3C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18982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8A8-4D46-BD40-89BF-70B4CBE4D6DF}" type="datetime1">
              <a:rPr lang="fi-FI" smtClean="0"/>
              <a:pPr/>
              <a:t>27.4.2023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2003425" y="744538"/>
            <a:ext cx="27908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C4081-9F01-AD42-AD4E-1E44DCE50C8C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19950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57269"/>
            <a:ext cx="8700801" cy="8527106"/>
          </a:xfrm>
          <a:prstGeom prst="rect">
            <a:avLst/>
          </a:prstGeom>
        </p:spPr>
        <p:txBody>
          <a:bodyPr lIns="122191" tIns="61096" rIns="122191" bIns="61096"/>
          <a:lstStyle/>
          <a:p>
            <a:pPr lvl="0"/>
            <a:r>
              <a:rPr lang="fi-FI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46995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65250"/>
            <a:ext cx="4307341" cy="8519125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/>
              <a:t>CONTENT</a:t>
            </a:r>
          </a:p>
          <a:p>
            <a:pPr lvl="0"/>
            <a:endParaRPr lang="fi-FI"/>
          </a:p>
        </p:txBody>
      </p:sp>
      <p:sp>
        <p:nvSpPr>
          <p:cNvPr id="6" name="Sisällön paikkamerkki 2"/>
          <p:cNvSpPr>
            <a:spLocks noGrp="1"/>
          </p:cNvSpPr>
          <p:nvPr>
            <p:ph idx="10" hasCustomPrompt="1"/>
          </p:nvPr>
        </p:nvSpPr>
        <p:spPr>
          <a:xfrm>
            <a:off x="4898392" y="2765250"/>
            <a:ext cx="4304562" cy="8519125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/>
              <a:t>CONTENT</a:t>
            </a:r>
          </a:p>
          <a:p>
            <a:pPr lvl="0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0781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/>
              <a:t>CONTENT</a:t>
            </a:r>
          </a:p>
          <a:p>
            <a:pPr lvl="0"/>
            <a:endParaRPr lang="fi-FI"/>
          </a:p>
        </p:txBody>
      </p:sp>
      <p:sp>
        <p:nvSpPr>
          <p:cNvPr id="7" name="Sisällön paikkamerkki 2"/>
          <p:cNvSpPr>
            <a:spLocks noGrp="1"/>
          </p:cNvSpPr>
          <p:nvPr>
            <p:ph idx="10" hasCustomPrompt="1"/>
          </p:nvPr>
        </p:nvSpPr>
        <p:spPr>
          <a:xfrm>
            <a:off x="344564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/>
              <a:t>CONTENT</a:t>
            </a:r>
          </a:p>
          <a:p>
            <a:pPr lvl="0"/>
            <a:endParaRPr lang="fi-FI"/>
          </a:p>
        </p:txBody>
      </p:sp>
      <p:sp>
        <p:nvSpPr>
          <p:cNvPr id="8" name="Sisällön paikkamerkki 2"/>
          <p:cNvSpPr>
            <a:spLocks noGrp="1"/>
          </p:cNvSpPr>
          <p:nvPr>
            <p:ph idx="11" hasCustomPrompt="1"/>
          </p:nvPr>
        </p:nvSpPr>
        <p:spPr>
          <a:xfrm>
            <a:off x="638913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/>
              <a:t>CONTENT</a:t>
            </a:r>
          </a:p>
          <a:p>
            <a:pPr lvl="0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9007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502152" y="909737"/>
            <a:ext cx="8700801" cy="797139"/>
          </a:xfrm>
          <a:prstGeom prst="rect">
            <a:avLst/>
          </a:prstGeom>
        </p:spPr>
        <p:txBody>
          <a:bodyPr vert="horz" lIns="122191" tIns="61096" rIns="122191" bIns="61096" rtlCol="0" anchor="t" anchorCtr="0">
            <a:normAutofit/>
          </a:bodyPr>
          <a:lstStyle/>
          <a:p>
            <a:r>
              <a:rPr lang="fi-FI" err="1"/>
              <a:t>Title</a:t>
            </a:r>
            <a:endParaRPr lang="fi-FI"/>
          </a:p>
        </p:txBody>
      </p:sp>
      <p:sp>
        <p:nvSpPr>
          <p:cNvPr id="10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502152" y="1720778"/>
            <a:ext cx="8700801" cy="645019"/>
          </a:xfrm>
          <a:prstGeom prst="rect">
            <a:avLst/>
          </a:prstGeom>
        </p:spPr>
        <p:txBody>
          <a:bodyPr lIns="122191" tIns="0" rIns="122191" bIns="0"/>
          <a:lstStyle>
            <a:lvl1pPr algn="l">
              <a:defRPr sz="130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defRPr>
            </a:lvl1pPr>
          </a:lstStyle>
          <a:p>
            <a:r>
              <a:rPr lang="fi-FI"/>
              <a:t>Author, Group </a:t>
            </a:r>
            <a:r>
              <a:rPr lang="fi-FI" err="1"/>
              <a:t>code</a:t>
            </a:r>
            <a:endParaRPr lang="fi-FI"/>
          </a:p>
          <a:p>
            <a:r>
              <a:rPr lang="fi-FI"/>
              <a:t>School of Engineering, Department, </a:t>
            </a:r>
            <a:r>
              <a:rPr lang="fi-FI" err="1"/>
              <a:t>Degree</a:t>
            </a:r>
            <a:r>
              <a:rPr lang="fi-FI"/>
              <a:t> </a:t>
            </a:r>
            <a:r>
              <a:rPr lang="fi-FI" err="1"/>
              <a:t>Programme</a:t>
            </a:r>
            <a:endParaRPr lang="fi-FI"/>
          </a:p>
        </p:txBody>
      </p:sp>
      <p:cxnSp>
        <p:nvCxnSpPr>
          <p:cNvPr id="5" name="Suora yhdysviiva 4"/>
          <p:cNvCxnSpPr/>
          <p:nvPr userDrawn="1"/>
        </p:nvCxnSpPr>
        <p:spPr>
          <a:xfrm>
            <a:off x="502152" y="2479383"/>
            <a:ext cx="8700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8" y="308876"/>
            <a:ext cx="2886456" cy="3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4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3" r:id="rId2"/>
    <p:sldLayoutId id="2147483734" r:id="rId3"/>
  </p:sldLayoutIdLst>
  <p:hf sldNum="0" hdr="0" dt="0"/>
  <p:txStyles>
    <p:titleStyle>
      <a:lvl1pPr algn="l" defTabSz="610956" rtl="0" eaLnBrk="1" latinLnBrk="0" hangingPunct="1">
        <a:spcBef>
          <a:spcPct val="0"/>
        </a:spcBef>
        <a:buNone/>
        <a:defRPr sz="3200" kern="1200" baseline="0">
          <a:solidFill>
            <a:schemeClr val="tx2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10956" rtl="0" eaLnBrk="1" latinLnBrk="0" hangingPunct="1">
        <a:spcBef>
          <a:spcPct val="20000"/>
        </a:spcBef>
        <a:buFontTx/>
        <a:buNone/>
        <a:defRPr sz="1500" kern="1200">
          <a:solidFill>
            <a:schemeClr val="tx1"/>
          </a:solidFill>
          <a:latin typeface="Arial Narrow"/>
          <a:ea typeface="+mn-ea"/>
          <a:cs typeface="Arial Narrow"/>
        </a:defRPr>
      </a:lvl1pPr>
      <a:lvl2pPr marL="610956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2pPr>
      <a:lvl3pPr marL="1221913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3pPr>
      <a:lvl4pPr marL="1832869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4pPr>
      <a:lvl5pPr marL="2443825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5pPr>
      <a:lvl6pPr marL="3360260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216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173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129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956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913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869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3825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4782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5738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6695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7651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/>
          <p:cNvSpPr>
            <a:spLocks noGrp="1"/>
          </p:cNvSpPr>
          <p:nvPr/>
        </p:nvSpPr>
        <p:spPr>
          <a:xfrm>
            <a:off x="588964" y="11961074"/>
            <a:ext cx="8700801" cy="645019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>
                <a:solidFill>
                  <a:schemeClr val="tx1">
                    <a:lumMod val="50000"/>
                    <a:lumOff val="50000"/>
                  </a:schemeClr>
                </a:solidFill>
              </a:rPr>
              <a:t>Julkaisupäivä: 17.4.2023</a:t>
            </a:r>
          </a:p>
          <a:p>
            <a:r>
              <a:rPr lang="fi-FI" sz="1200">
                <a:solidFill>
                  <a:schemeClr val="tx1">
                    <a:lumMod val="50000"/>
                    <a:lumOff val="50000"/>
                  </a:schemeClr>
                </a:solidFill>
              </a:rPr>
              <a:t>Ohjaaja: Tuula Hopeavuori</a:t>
            </a:r>
          </a:p>
        </p:txBody>
      </p:sp>
      <p:sp>
        <p:nvSpPr>
          <p:cNvPr id="31" name="Otsikon paikkamerkki 1"/>
          <p:cNvSpPr txBox="1">
            <a:spLocks/>
          </p:cNvSpPr>
          <p:nvPr/>
        </p:nvSpPr>
        <p:spPr>
          <a:xfrm>
            <a:off x="502152" y="909737"/>
            <a:ext cx="8700801" cy="797139"/>
          </a:xfrm>
          <a:prstGeom prst="rect">
            <a:avLst/>
          </a:prstGeom>
        </p:spPr>
        <p:txBody>
          <a:bodyPr vert="horz" lIns="122191" tIns="61096" rIns="122191" bIns="61096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tx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fi-FI"/>
              <a:t>Kauko-ohjattava Led-nauha</a:t>
            </a:r>
          </a:p>
        </p:txBody>
      </p:sp>
      <p:sp>
        <p:nvSpPr>
          <p:cNvPr id="32" name="Alatunnisteen paikkamerkki 4"/>
          <p:cNvSpPr txBox="1">
            <a:spLocks/>
          </p:cNvSpPr>
          <p:nvPr/>
        </p:nvSpPr>
        <p:spPr>
          <a:xfrm>
            <a:off x="502152" y="1852081"/>
            <a:ext cx="8700801" cy="645019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/>
              <a:t>Jenna </a:t>
            </a:r>
            <a:r>
              <a:rPr lang="fi-FI" err="1"/>
              <a:t>Harle</a:t>
            </a:r>
            <a:r>
              <a:rPr lang="fi-FI"/>
              <a:t>, Maiju </a:t>
            </a:r>
            <a:r>
              <a:rPr lang="fi-FI" err="1"/>
              <a:t>Alastalo</a:t>
            </a:r>
            <a:r>
              <a:rPr lang="fi-FI"/>
              <a:t>, Katriina </a:t>
            </a:r>
            <a:r>
              <a:rPr lang="fi-FI" err="1"/>
              <a:t>Litola</a:t>
            </a:r>
            <a:r>
              <a:rPr lang="fi-FI"/>
              <a:t>, Taru Peltonen TVT23KMO</a:t>
            </a:r>
          </a:p>
          <a:p>
            <a:r>
              <a:rPr lang="fi-FI"/>
              <a:t>Tietotekniikan tutkinto-ohjelma</a:t>
            </a:r>
          </a:p>
          <a:p>
            <a:r>
              <a:rPr lang="fi-FI" sz="1000">
                <a:solidFill>
                  <a:schemeClr val="tx1">
                    <a:lumMod val="50000"/>
                    <a:lumOff val="50000"/>
                  </a:schemeClr>
                </a:solidFill>
              </a:rPr>
              <a:t>IN00CS85 Tietotekniikan sovellusprojekti, osa Ohjelmoinnin sovellusprojekti 6 op</a:t>
            </a:r>
          </a:p>
          <a:p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b="1"/>
              <a:t>Projektin tavoitteet</a:t>
            </a:r>
          </a:p>
          <a:p>
            <a:r>
              <a:rPr lang="fi-FI"/>
              <a:t>Ohjelmoinnin sovellusprojektin tavoitteisiin kuului, että opiskelija osaa toteuttaa mikroprosessori-sovelluksen, joka monitoroi ympäristöään sensorien avulla ja ohjaa mikroprosessoriin kytkettyä laitteistoa sensorien signaalien perusteella. Lisäksi projektissa harjoiteltiin muun muassa projektityöskentelyn perustaitoja ja dokumentointia.</a:t>
            </a:r>
          </a:p>
          <a:p>
            <a:endParaRPr lang="fi-FI" b="1"/>
          </a:p>
          <a:p>
            <a:r>
              <a:rPr lang="fi-FI" b="1"/>
              <a:t>Ryhmän projektiaihe</a:t>
            </a:r>
          </a:p>
          <a:p>
            <a:r>
              <a:rPr lang="fi-FI"/>
              <a:t>Projektissa suunniteltava tuote on kauko-ohjattava led-nauha. Kauko-ohjattava led-nauha on tarkoitettu kodin sisustukseen käytettäväksi. Led-nauhaa voi käyttää erilaisissa ympäristöissä sisätiloissa. Kauko-ohjattava led-nauha soveltuu useisiin käyttökohteisiin ja tilanteisiin </a:t>
            </a:r>
            <a:r>
              <a:rPr lang="fi-FI" err="1"/>
              <a:t>toiminnallisuuksiensa</a:t>
            </a:r>
            <a:r>
              <a:rPr lang="fi-FI"/>
              <a:t> vuoksi. </a:t>
            </a:r>
          </a:p>
          <a:p>
            <a:endParaRPr lang="fi-FI"/>
          </a:p>
          <a:p>
            <a:endParaRPr lang="fi-FI"/>
          </a:p>
          <a:p>
            <a:r>
              <a:rPr lang="fi-FI"/>
              <a:t> </a:t>
            </a:r>
          </a:p>
          <a:p>
            <a:endParaRPr lang="fi-FI" sz="1600" i="1"/>
          </a:p>
          <a:p>
            <a:endParaRPr lang="fi-FI" sz="1600" i="1"/>
          </a:p>
          <a:p>
            <a:endParaRPr lang="fi-FI" sz="1600" i="1"/>
          </a:p>
          <a:p>
            <a:endParaRPr lang="fi-FI" sz="1200" i="1"/>
          </a:p>
          <a:p>
            <a:r>
              <a:rPr lang="fi-FI" sz="1200" i="1"/>
              <a:t>KUVA 1. Powerpoint Bing- hakukone</a:t>
            </a:r>
          </a:p>
          <a:p>
            <a:endParaRPr lang="fi-FI"/>
          </a:p>
        </p:txBody>
      </p:sp>
      <p:sp>
        <p:nvSpPr>
          <p:cNvPr id="9" name="Sisällön paikkamerkki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i-FI" b="1"/>
              <a:t>Käytetyt tekniikat, komponentit ja työkalut</a:t>
            </a:r>
          </a:p>
          <a:p>
            <a:r>
              <a:rPr lang="fi-FI"/>
              <a:t>Projektissa käytämme noin metrin mittaista ohjelmoitavaa RGB-ledinauhaa, johon ohjelmoimme erilaisia valotoimintoja sekä kaukosäätimen hyödyntäen </a:t>
            </a:r>
            <a:r>
              <a:rPr lang="fi-FI" err="1"/>
              <a:t>Arduino</a:t>
            </a:r>
            <a:r>
              <a:rPr lang="fi-FI"/>
              <a:t> Unoa tai </a:t>
            </a:r>
            <a:r>
              <a:rPr lang="fi-FI" err="1"/>
              <a:t>Arduino</a:t>
            </a:r>
            <a:r>
              <a:rPr lang="fi-FI"/>
              <a:t> </a:t>
            </a:r>
            <a:r>
              <a:rPr lang="fi-FI" err="1"/>
              <a:t>Megaa</a:t>
            </a:r>
            <a:r>
              <a:rPr lang="fi-FI"/>
              <a:t> sekä </a:t>
            </a:r>
            <a:r>
              <a:rPr lang="fi-FI" err="1"/>
              <a:t>Arduino</a:t>
            </a:r>
            <a:r>
              <a:rPr lang="fi-FI"/>
              <a:t> IDE-ohjelmaa.</a:t>
            </a:r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 sz="1200" i="1"/>
          </a:p>
          <a:p>
            <a:r>
              <a:rPr lang="fi-FI" sz="1200" i="1"/>
              <a:t>KUVA 2. Projektista kotona.</a:t>
            </a:r>
          </a:p>
          <a:p>
            <a:endParaRPr lang="fi-FI"/>
          </a:p>
          <a:p>
            <a:r>
              <a:rPr lang="fi-FI"/>
              <a:t>Ohjelmoinnissa hyödynnämme </a:t>
            </a:r>
            <a:r>
              <a:rPr lang="fi-FI" err="1"/>
              <a:t>Arduino</a:t>
            </a:r>
            <a:r>
              <a:rPr lang="fi-FI"/>
              <a:t> </a:t>
            </a:r>
            <a:r>
              <a:rPr lang="fi-FI" err="1"/>
              <a:t>IDE:n</a:t>
            </a:r>
            <a:r>
              <a:rPr lang="fi-FI"/>
              <a:t> kirjastoja sekä verkosta löytyviä ilmaisia sivustoja, joille ihmiset ovat jakaneet avoimia koodipätkiä omista vastaavista projekteistaan. Jokainen ryhmäläinen vastaa itse omasta PC:stään ja verkkoyhteyksistään.</a:t>
            </a:r>
          </a:p>
          <a:p>
            <a:r>
              <a:rPr lang="fi-FI" b="1"/>
              <a:t>Lopputulos</a:t>
            </a:r>
          </a:p>
          <a:p>
            <a:r>
              <a:rPr lang="fi-FI"/>
              <a:t>Lopputulokseksi saimme toimivan led-nauhan. Jota kukin tiimimme jäsen pystyy käyttämään omissa kodeissa. Mahdollisesti myös jatko kehittää ohjelmaa.</a:t>
            </a:r>
          </a:p>
          <a:p>
            <a:endParaRPr lang="fi-FI"/>
          </a:p>
        </p:txBody>
      </p:sp>
      <p:sp>
        <p:nvSpPr>
          <p:cNvPr id="10" name="Sisällön paikkamerkki 9"/>
          <p:cNvSpPr>
            <a:spLocks noGrp="1"/>
          </p:cNvSpPr>
          <p:nvPr>
            <p:ph idx="11"/>
          </p:nvPr>
        </p:nvSpPr>
        <p:spPr/>
        <p:txBody>
          <a:bodyPr lIns="122191" tIns="61096" rIns="122191" bIns="61096" anchor="t"/>
          <a:lstStyle/>
          <a:p>
            <a:r>
              <a:rPr lang="fi-FI"/>
              <a:t>Saimme kaikki toiminnot mitkä halusimmekin saada toimimaan sekä muutaman ylimääräisen mitkä olimme kirjoittaneet aluksi  lisätavoitteisiin.</a:t>
            </a:r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/>
          </a:p>
          <a:p>
            <a:endParaRPr lang="fi-FI" sz="1200" i="1"/>
          </a:p>
          <a:p>
            <a:endParaRPr lang="fi-FI" sz="1200" i="1"/>
          </a:p>
          <a:p>
            <a:endParaRPr lang="fi-FI" sz="1200" i="1"/>
          </a:p>
          <a:p>
            <a:r>
              <a:rPr lang="fi-FI" sz="1200" i="1"/>
              <a:t>KUVA 3. Projektista kotona.</a:t>
            </a:r>
          </a:p>
          <a:p>
            <a:endParaRPr lang="fi-FI" b="1"/>
          </a:p>
          <a:p>
            <a:endParaRPr lang="fi-FI" b="1"/>
          </a:p>
          <a:p>
            <a:r>
              <a:rPr lang="fi-FI" b="1"/>
              <a:t>Arviointi</a:t>
            </a:r>
          </a:p>
          <a:p>
            <a:r>
              <a:rPr lang="fi-FI"/>
              <a:t>Ryhmä toimi odotetun lailla. Ei tullut </a:t>
            </a:r>
            <a:r>
              <a:rPr lang="fi-FI" dirty="0"/>
              <a:t>suurempia yllätyksiä ryhmädynamiikan kanssa. Projekti suoritettiin loppuun asti kunnialla ja kaikki ryhmämme jäsenistä olivat tasapuolisesti mukana.</a:t>
            </a:r>
          </a:p>
          <a:p>
            <a:endParaRPr lang="fi-FI"/>
          </a:p>
          <a:p>
            <a:r>
              <a:rPr lang="fi-FI" b="1"/>
              <a:t>Vastuualueet</a:t>
            </a:r>
            <a:r>
              <a:rPr lang="fi-FI"/>
              <a:t>. </a:t>
            </a:r>
          </a:p>
          <a:p>
            <a:r>
              <a:rPr lang="fi-FI" sz="1400"/>
              <a:t>Ohjailtavuus kaukosäätimellä Taru Peltonen, Yksinkertainen vilkku toiminta Maiju </a:t>
            </a:r>
            <a:r>
              <a:rPr lang="fi-FI" sz="1400" err="1"/>
              <a:t>Alastalo</a:t>
            </a:r>
            <a:r>
              <a:rPr lang="fi-FI" sz="1400"/>
              <a:t>, Värien vaihtaminen Jenna </a:t>
            </a:r>
            <a:r>
              <a:rPr lang="fi-FI" sz="1400" err="1"/>
              <a:t>Harle</a:t>
            </a:r>
            <a:r>
              <a:rPr lang="fi-FI" sz="1400"/>
              <a:t> sekä Ajastus, jolla valo syttyy/sammuu Katriina </a:t>
            </a:r>
            <a:r>
              <a:rPr lang="fi-FI" sz="1400" err="1"/>
              <a:t>Litola</a:t>
            </a:r>
            <a:endParaRPr lang="fi-FI" sz="1400"/>
          </a:p>
        </p:txBody>
      </p:sp>
      <p:pic>
        <p:nvPicPr>
          <p:cNvPr id="2" name="Kuv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4" y="8298782"/>
            <a:ext cx="2238370" cy="1678778"/>
          </a:xfrm>
          <a:prstGeom prst="rect">
            <a:avLst/>
          </a:prstGeom>
        </p:spPr>
      </p:pic>
      <p:pic>
        <p:nvPicPr>
          <p:cNvPr id="3" name="Kuva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85"/>
          <a:stretch/>
        </p:blipFill>
        <p:spPr>
          <a:xfrm rot="5400000">
            <a:off x="3607281" y="5023172"/>
            <a:ext cx="2490539" cy="2394284"/>
          </a:xfrm>
          <a:prstGeom prst="rect">
            <a:avLst/>
          </a:prstGeom>
        </p:spPr>
      </p:pic>
      <p:pic>
        <p:nvPicPr>
          <p:cNvPr id="6" name="Kuv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102" b="25222"/>
          <a:stretch/>
        </p:blipFill>
        <p:spPr>
          <a:xfrm>
            <a:off x="6518815" y="4239771"/>
            <a:ext cx="2554454" cy="25191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amk oranssi">
  <a:themeElements>
    <a:clrScheme name="Oamk oranssi 2">
      <a:dk1>
        <a:sysClr val="windowText" lastClr="000000"/>
      </a:dk1>
      <a:lt1>
        <a:sysClr val="window" lastClr="FFFFFF"/>
      </a:lt1>
      <a:dk2>
        <a:srgbClr val="FD7813"/>
      </a:dk2>
      <a:lt2>
        <a:srgbClr val="E6E6E6"/>
      </a:lt2>
      <a:accent1>
        <a:srgbClr val="FD7813"/>
      </a:accent1>
      <a:accent2>
        <a:srgbClr val="FFA558"/>
      </a:accent2>
      <a:accent3>
        <a:srgbClr val="FFBC86"/>
      </a:accent3>
      <a:accent4>
        <a:srgbClr val="FFD3B1"/>
      </a:accent4>
      <a:accent5>
        <a:srgbClr val="FFE9D9"/>
      </a:accent5>
      <a:accent6>
        <a:srgbClr val="F7F4EC"/>
      </a:accent6>
      <a:hlink>
        <a:srgbClr val="2E809E"/>
      </a:hlink>
      <a:folHlink>
        <a:srgbClr val="3CA5CD"/>
      </a:folHlink>
    </a:clrScheme>
    <a:fontScheme name="Horisontti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20906DE711B1804AB93858570450F48F" ma:contentTypeVersion="5" ma:contentTypeDescription="Luo uusi asiakirja." ma:contentTypeScope="" ma:versionID="43b6ea26770e6c92a612134b5534e327">
  <xsd:schema xmlns:xsd="http://www.w3.org/2001/XMLSchema" xmlns:xs="http://www.w3.org/2001/XMLSchema" xmlns:p="http://schemas.microsoft.com/office/2006/metadata/properties" xmlns:ns2="c30fe5ff-9b7f-419c-8bf1-c243af2209cd" targetNamespace="http://schemas.microsoft.com/office/2006/metadata/properties" ma:root="true" ma:fieldsID="5f6f5599ab09ed59d4470ca6f63a32d5" ns2:_="">
    <xsd:import namespace="c30fe5ff-9b7f-419c-8bf1-c243af2209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fe5ff-9b7f-419c-8bf1-c243af2209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26B45F-A54E-4908-923F-ECB3C7A9FD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B3C69A-6EF6-4398-B2AE-3603FDFB0232}"/>
</file>

<file path=customXml/itemProps3.xml><?xml version="1.0" encoding="utf-8"?>
<ds:datastoreItem xmlns:ds="http://schemas.openxmlformats.org/officeDocument/2006/customXml" ds:itemID="{F4280F19-D8CB-48EA-BD8E-758F07DD77D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A3-paperi (297 x 420 mm)</PresentationFormat>
  <Slides>1</Slides>
  <Notes>0</Notes>
  <HiddenSlides>0</HiddenSlide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</vt:i4>
      </vt:variant>
    </vt:vector>
  </HeadingPairs>
  <TitlesOfParts>
    <vt:vector size="2" baseType="lpstr">
      <vt:lpstr>Oamk oranssi</vt:lpstr>
      <vt:lpstr>PowerPoint-esitys</vt:lpstr>
    </vt:vector>
  </TitlesOfParts>
  <Company>Oamk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Projektiposteri</dc:title>
  <dc:creator>Viestintäpalvelut;Tietotekniikan sovellusprojekti</dc:creator>
  <cp:revision>4</cp:revision>
  <cp:lastPrinted>2015-12-11T12:07:50Z</cp:lastPrinted>
  <dcterms:created xsi:type="dcterms:W3CDTF">2011-08-25T08:52:46Z</dcterms:created>
  <dcterms:modified xsi:type="dcterms:W3CDTF">2023-04-27T14:15:38Z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0x01010020906DE711B1804AB93858570450F48F</vt:lpwstr>
  </property>
</Properties>
</file>